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E8EF2-D942-424B-ADC7-B03F45DB3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0466" y="878639"/>
            <a:ext cx="8637073" cy="2541431"/>
          </a:xfrm>
        </p:spPr>
        <p:txBody>
          <a:bodyPr>
            <a:normAutofit fontScale="90000"/>
          </a:bodyPr>
          <a:lstStyle/>
          <a:p>
            <a:r>
              <a:rPr lang="en-GB"/>
              <a:t>The Glass Managerie</a:t>
            </a:r>
            <a:br>
              <a:rPr lang="en-GB"/>
            </a:br>
            <a:r>
              <a:rPr lang="en-GB"/>
              <a:t>by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Tennessee Williams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29C31-4B08-BD42-956C-34C02E7CDE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IV SEM PAPER XIV </a:t>
            </a:r>
          </a:p>
          <a:p>
            <a:r>
              <a:rPr lang="en-GB"/>
              <a:t>Department of English Govt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308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CC4FE-E0DA-2A44-9544-3FC31C6E9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D0E69-CD95-F445-A296-177236778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0FD44-289C-7848-930D-7C2DEC95A255}"/>
              </a:ext>
            </a:extLst>
          </p:cNvPr>
          <p:cNvSpPr txBox="1"/>
          <p:nvPr/>
        </p:nvSpPr>
        <p:spPr>
          <a:xfrm>
            <a:off x="3042047" y="2136338"/>
            <a:ext cx="610790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ThemesReality versus Illusion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Laura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Amanda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Loneliness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Amandas loquacious nature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Power of Memory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Fathers picture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Laura blowing out the candles</a:t>
            </a:r>
          </a:p>
        </p:txBody>
      </p:sp>
    </p:spTree>
    <p:extLst>
      <p:ext uri="{BB962C8B-B14F-4D97-AF65-F5344CB8AC3E}">
        <p14:creationId xmlns:p14="http://schemas.microsoft.com/office/powerpoint/2010/main" val="588734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ADA0F-0EC9-BA4D-8CE2-41283156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9BD70-F71B-B141-8F2D-1BF512F52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AB4ED8-AC5E-0A4F-B6E1-AE1B2CE51BDC}"/>
              </a:ext>
            </a:extLst>
          </p:cNvPr>
          <p:cNvSpPr txBox="1"/>
          <p:nvPr/>
        </p:nvSpPr>
        <p:spPr>
          <a:xfrm>
            <a:off x="3042047" y="1305341"/>
            <a:ext cx="610790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SymbolsFire Escape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Represents the only place where the character can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escape the painful world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Characters use to exit apt. (literal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figurative escape)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Blue Roses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Describes Lauras mood and beauty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Glass Menagerie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Lauras isolation and fragility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Fathers portrait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Missing link b/n family members. He is gone, but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 forgotten.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Very important character in the play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Hope</a:t>
            </a:r>
          </a:p>
        </p:txBody>
      </p:sp>
    </p:spTree>
    <p:extLst>
      <p:ext uri="{BB962C8B-B14F-4D97-AF65-F5344CB8AC3E}">
        <p14:creationId xmlns:p14="http://schemas.microsoft.com/office/powerpoint/2010/main" val="187549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3626A-47C9-7C42-99F7-F696BF0C4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ABE73-0CCE-F94F-93C0-70C6607EE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ConflictsAmanda versus her children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Amanda versus Tom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Amanda versus Laura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Toms inner conflict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Lauras inner conflict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Amandas inner conflict</a:t>
            </a:r>
          </a:p>
        </p:txBody>
      </p:sp>
    </p:spTree>
    <p:extLst>
      <p:ext uri="{BB962C8B-B14F-4D97-AF65-F5344CB8AC3E}">
        <p14:creationId xmlns:p14="http://schemas.microsoft.com/office/powerpoint/2010/main" val="2376186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A398B-CF18-A441-B0B0-9F3D9890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5C024-9F48-9C4D-9A27-387B1C8FF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play is set during the Depression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Tom is the narrator and a character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play is a memory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initial fight b/n Amanda and Tom shows us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tension in the family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father was a telephone man who fell in love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long distances meaning?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does Amanda escape reality?</a:t>
            </a:r>
          </a:p>
        </p:txBody>
      </p:sp>
    </p:spTree>
    <p:extLst>
      <p:ext uri="{BB962C8B-B14F-4D97-AF65-F5344CB8AC3E}">
        <p14:creationId xmlns:p14="http://schemas.microsoft.com/office/powerpoint/2010/main" val="3818334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440F5-4F99-5442-8B5E-73A613ABA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8ECF3-F99E-264E-8248-7A4CF40E4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Laura has a slight limp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Amanda accuses Laura of deception when she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dropped out of class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Amanda is worried about Lauras ability to take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care of herself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Blue Roses came from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They symbolize Lauras beauty and difference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Tom dreams of becoming a sailor.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Reading and writing, going to the movies,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joining the merchant marines are all escapes for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Tom</a:t>
            </a:r>
          </a:p>
        </p:txBody>
      </p:sp>
    </p:spTree>
    <p:extLst>
      <p:ext uri="{BB962C8B-B14F-4D97-AF65-F5344CB8AC3E}">
        <p14:creationId xmlns:p14="http://schemas.microsoft.com/office/powerpoint/2010/main" val="1833750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2FCC0-F6CB-5D43-B12B-C3344D8F8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8C225-696C-FC4C-8C4E-16056BA3A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pPr marL="0" indent="0">
              <a:buNone/>
            </a:pPr>
            <a:r>
              <a:rPr lang="en-GB" sz="4800"/>
              <a:t>          Thank You 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271091586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Gallery</vt:lpstr>
      <vt:lpstr>The Glass Managerie by Tennessee Williams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Glass Managerie by Tennessee Williams </dc:title>
  <dc:creator>Unknown User</dc:creator>
  <cp:lastModifiedBy>Unknown User</cp:lastModifiedBy>
  <cp:revision>1</cp:revision>
  <dcterms:created xsi:type="dcterms:W3CDTF">2022-07-25T19:28:13Z</dcterms:created>
  <dcterms:modified xsi:type="dcterms:W3CDTF">2022-07-25T19:36:29Z</dcterms:modified>
</cp:coreProperties>
</file>